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99" r:id="rId5"/>
    <p:sldId id="297" r:id="rId6"/>
    <p:sldId id="300" r:id="rId7"/>
    <p:sldId id="301" r:id="rId8"/>
    <p:sldId id="302" r:id="rId9"/>
    <p:sldId id="303" r:id="rId10"/>
    <p:sldId id="304" r:id="rId11"/>
    <p:sldId id="306" r:id="rId12"/>
    <p:sldId id="324" r:id="rId13"/>
    <p:sldId id="326" r:id="rId14"/>
    <p:sldId id="327" r:id="rId15"/>
    <p:sldId id="328" r:id="rId16"/>
    <p:sldId id="329" r:id="rId17"/>
    <p:sldId id="332" r:id="rId18"/>
    <p:sldId id="312" r:id="rId19"/>
    <p:sldId id="315" r:id="rId20"/>
    <p:sldId id="317" r:id="rId21"/>
    <p:sldId id="308" r:id="rId22"/>
    <p:sldId id="309" r:id="rId23"/>
    <p:sldId id="311" r:id="rId24"/>
    <p:sldId id="325" r:id="rId25"/>
    <p:sldId id="310" r:id="rId26"/>
    <p:sldId id="313" r:id="rId27"/>
    <p:sldId id="318" r:id="rId28"/>
    <p:sldId id="321" r:id="rId29"/>
    <p:sldId id="322" r:id="rId30"/>
    <p:sldId id="323" r:id="rId31"/>
    <p:sldId id="319" r:id="rId32"/>
    <p:sldId id="320" r:id="rId33"/>
    <p:sldId id="307" r:id="rId34"/>
    <p:sldId id="333" r:id="rId35"/>
    <p:sldId id="314" r:id="rId36"/>
    <p:sldId id="316" r:id="rId37"/>
    <p:sldId id="330" r:id="rId38"/>
    <p:sldId id="331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05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E69DB6-48EA-4348-AF30-DDB2A8AC405C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E9FEE0-61F2-46D9-9B38-25161874C063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Здоровый </a:t>
          </a:r>
        </a:p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</a:t>
          </a:r>
        </a:p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Жизни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B2B116-D51F-4C75-A77A-034BFF24DD7B}" type="parTrans" cxnId="{A819CD92-87CF-412C-8F3C-0BEFFB625986}">
      <dgm:prSet/>
      <dgm:spPr/>
      <dgm:t>
        <a:bodyPr/>
        <a:lstStyle/>
        <a:p>
          <a:endParaRPr lang="ru-RU"/>
        </a:p>
      </dgm:t>
    </dgm:pt>
    <dgm:pt modelId="{71994E5B-2D43-4BEB-9D8D-3853B392532C}" type="sibTrans" cxnId="{A819CD92-87CF-412C-8F3C-0BEFFB625986}">
      <dgm:prSet/>
      <dgm:spPr/>
      <dgm:t>
        <a:bodyPr/>
        <a:lstStyle/>
        <a:p>
          <a:endParaRPr lang="ru-RU"/>
        </a:p>
      </dgm:t>
    </dgm:pt>
    <dgm:pt modelId="{AB60DB1E-AFAD-4528-9C93-4FE4152011D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Утренняя гимнастика</a:t>
          </a:r>
        </a:p>
        <a:p>
          <a:endParaRPr lang="ru-RU" sz="900" dirty="0"/>
        </a:p>
      </dgm:t>
    </dgm:pt>
    <dgm:pt modelId="{8F6A53BC-E2A4-495A-BC25-255AB2450237}" type="parTrans" cxnId="{F4946407-5232-44C9-A064-49BB9FE6049D}">
      <dgm:prSet/>
      <dgm:spPr/>
      <dgm:t>
        <a:bodyPr/>
        <a:lstStyle/>
        <a:p>
          <a:endParaRPr lang="ru-RU"/>
        </a:p>
      </dgm:t>
    </dgm:pt>
    <dgm:pt modelId="{FFC690DB-36C6-4CD7-B49B-4654C97DF3CC}" type="sibTrans" cxnId="{F4946407-5232-44C9-A064-49BB9FE6049D}">
      <dgm:prSet/>
      <dgm:spPr/>
      <dgm:t>
        <a:bodyPr/>
        <a:lstStyle/>
        <a:p>
          <a:endParaRPr lang="ru-RU"/>
        </a:p>
      </dgm:t>
    </dgm:pt>
    <dgm:pt modelId="{A23E1154-84E1-4608-957C-66B488AB2678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Питание 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453570-9DD8-4EC9-988D-4C1DC077DBCB}" type="parTrans" cxnId="{5E76BD16-8C9B-4D85-8DF1-49179109C00A}">
      <dgm:prSet/>
      <dgm:spPr/>
      <dgm:t>
        <a:bodyPr/>
        <a:lstStyle/>
        <a:p>
          <a:endParaRPr lang="ru-RU"/>
        </a:p>
      </dgm:t>
    </dgm:pt>
    <dgm:pt modelId="{EACE1CCA-C537-4526-B1C9-F45D620E1E2F}" type="sibTrans" cxnId="{5E76BD16-8C9B-4D85-8DF1-49179109C00A}">
      <dgm:prSet/>
      <dgm:spPr/>
      <dgm:t>
        <a:bodyPr/>
        <a:lstStyle/>
        <a:p>
          <a:endParaRPr lang="ru-RU"/>
        </a:p>
      </dgm:t>
    </dgm:pt>
    <dgm:pt modelId="{0D97D9FA-8C86-42BD-BDC9-AA25B7388EC9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Гигиенические </a:t>
          </a:r>
        </a:p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процедуры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617D33-B736-425F-A09D-68CD0A95FB3A}" type="parTrans" cxnId="{84620041-F2E1-4CE8-9091-5B721A5DBDA5}">
      <dgm:prSet/>
      <dgm:spPr/>
      <dgm:t>
        <a:bodyPr/>
        <a:lstStyle/>
        <a:p>
          <a:endParaRPr lang="ru-RU"/>
        </a:p>
      </dgm:t>
    </dgm:pt>
    <dgm:pt modelId="{C369DD30-6928-4549-9513-9F4B030C5B65}" type="sibTrans" cxnId="{84620041-F2E1-4CE8-9091-5B721A5DBDA5}">
      <dgm:prSet/>
      <dgm:spPr/>
      <dgm:t>
        <a:bodyPr/>
        <a:lstStyle/>
        <a:p>
          <a:endParaRPr lang="ru-RU"/>
        </a:p>
      </dgm:t>
    </dgm:pt>
    <dgm:pt modelId="{D50D0DD2-FBFA-4216-B2F4-7D24BF44896A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Беседы о здоровье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061BC0-C22A-42FD-86D4-D22A9DC06BFA}" type="parTrans" cxnId="{C4BACBF6-DF3B-4A78-AC60-E3AE283E3E7A}">
      <dgm:prSet/>
      <dgm:spPr/>
      <dgm:t>
        <a:bodyPr/>
        <a:lstStyle/>
        <a:p>
          <a:endParaRPr lang="ru-RU"/>
        </a:p>
      </dgm:t>
    </dgm:pt>
    <dgm:pt modelId="{235CF0AA-0DC9-4AF5-8437-B989755BB564}" type="sibTrans" cxnId="{C4BACBF6-DF3B-4A78-AC60-E3AE283E3E7A}">
      <dgm:prSet/>
      <dgm:spPr/>
      <dgm:t>
        <a:bodyPr/>
        <a:lstStyle/>
        <a:p>
          <a:endParaRPr lang="ru-RU"/>
        </a:p>
      </dgm:t>
    </dgm:pt>
    <dgm:pt modelId="{DB79CD6D-598D-4A26-B552-41AD517CD01D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Подвижные игры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D87939-F363-4720-B78B-04A4F09AAE5D}" type="parTrans" cxnId="{C64637B8-6168-48B3-9290-D26A7F2D719C}">
      <dgm:prSet/>
      <dgm:spPr/>
      <dgm:t>
        <a:bodyPr/>
        <a:lstStyle/>
        <a:p>
          <a:endParaRPr lang="ru-RU"/>
        </a:p>
      </dgm:t>
    </dgm:pt>
    <dgm:pt modelId="{81CD10EC-C502-4F6D-9438-1D517B7DC12C}" type="sibTrans" cxnId="{C64637B8-6168-48B3-9290-D26A7F2D719C}">
      <dgm:prSet/>
      <dgm:spPr/>
      <dgm:t>
        <a:bodyPr/>
        <a:lstStyle/>
        <a:p>
          <a:endParaRPr lang="ru-RU"/>
        </a:p>
      </dgm:t>
    </dgm:pt>
    <dgm:pt modelId="{E69EE4DB-5AB4-452B-B127-F00C55B205BD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Гимнастика после сна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AA0542-FF68-429B-B160-420020D92852}" type="parTrans" cxnId="{03B1EC6F-CF2C-4AFA-8032-3B6F3E4D5C93}">
      <dgm:prSet/>
      <dgm:spPr/>
      <dgm:t>
        <a:bodyPr/>
        <a:lstStyle/>
        <a:p>
          <a:endParaRPr lang="ru-RU"/>
        </a:p>
      </dgm:t>
    </dgm:pt>
    <dgm:pt modelId="{87AD5A96-54EC-4056-896B-485605FD7A2B}" type="sibTrans" cxnId="{03B1EC6F-CF2C-4AFA-8032-3B6F3E4D5C93}">
      <dgm:prSet/>
      <dgm:spPr/>
      <dgm:t>
        <a:bodyPr/>
        <a:lstStyle/>
        <a:p>
          <a:endParaRPr lang="ru-RU"/>
        </a:p>
      </dgm:t>
    </dgm:pt>
    <dgm:pt modelId="{03A0D43C-F36C-4827-AEF7-5ED6459897E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Физкультурные занятия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E77C42-6DCB-4F75-9030-C6A759A36217}" type="parTrans" cxnId="{47684660-7637-44D1-BCB0-EDD2D7EE8A42}">
      <dgm:prSet/>
      <dgm:spPr/>
      <dgm:t>
        <a:bodyPr/>
        <a:lstStyle/>
        <a:p>
          <a:endParaRPr lang="ru-RU"/>
        </a:p>
      </dgm:t>
    </dgm:pt>
    <dgm:pt modelId="{449D5EF9-1618-40AF-94FF-8AA805AD4BD3}" type="sibTrans" cxnId="{47684660-7637-44D1-BCB0-EDD2D7EE8A42}">
      <dgm:prSet/>
      <dgm:spPr/>
      <dgm:t>
        <a:bodyPr/>
        <a:lstStyle/>
        <a:p>
          <a:endParaRPr lang="ru-RU"/>
        </a:p>
      </dgm:t>
    </dgm:pt>
    <dgm:pt modelId="{D520DDFF-E8C7-4C51-92D9-C24753102AB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Физкультминутки, гимнастика для глаз, дыхательная гимнастика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8EE4D9-5A18-4919-A7A4-EBED26C43122}" type="parTrans" cxnId="{D1F51FE7-CEF2-44B3-9137-8AE35C63FC89}">
      <dgm:prSet/>
      <dgm:spPr/>
      <dgm:t>
        <a:bodyPr/>
        <a:lstStyle/>
        <a:p>
          <a:endParaRPr lang="ru-RU"/>
        </a:p>
      </dgm:t>
    </dgm:pt>
    <dgm:pt modelId="{B91949BF-92EC-4F15-B892-6B21B2B23628}" type="sibTrans" cxnId="{D1F51FE7-CEF2-44B3-9137-8AE35C63FC89}">
      <dgm:prSet/>
      <dgm:spPr/>
      <dgm:t>
        <a:bodyPr/>
        <a:lstStyle/>
        <a:p>
          <a:endParaRPr lang="ru-RU"/>
        </a:p>
      </dgm:t>
    </dgm:pt>
    <dgm:pt modelId="{CB15D0EC-FDA5-4386-BCE4-6A6A5E4E5958}" type="pres">
      <dgm:prSet presAssocID="{0AE69DB6-48EA-4348-AF30-DDB2A8AC405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A9E100-0BEE-4FEB-A9C3-D43E3786CE65}" type="pres">
      <dgm:prSet presAssocID="{0DE9FEE0-61F2-46D9-9B38-25161874C063}" presName="centerShape" presStyleLbl="node0" presStyleIdx="0" presStyleCnt="1" custScaleX="118048" custLinFactNeighborX="0" custLinFactNeighborY="12102"/>
      <dgm:spPr/>
      <dgm:t>
        <a:bodyPr/>
        <a:lstStyle/>
        <a:p>
          <a:endParaRPr lang="ru-RU"/>
        </a:p>
      </dgm:t>
    </dgm:pt>
    <dgm:pt modelId="{FAF3DF4F-DBFA-4938-A35D-1ECF816C2DE4}" type="pres">
      <dgm:prSet presAssocID="{AB60DB1E-AFAD-4528-9C93-4FE4152011D6}" presName="node" presStyleLbl="node1" presStyleIdx="0" presStyleCnt="8" custScaleX="146864" custRadScaleRad="48863" custRadScaleInc="-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4B674-DFE6-4641-816F-D84D7A7E8D2A}" type="pres">
      <dgm:prSet presAssocID="{AB60DB1E-AFAD-4528-9C93-4FE4152011D6}" presName="dummy" presStyleCnt="0"/>
      <dgm:spPr/>
    </dgm:pt>
    <dgm:pt modelId="{05F82E00-7BF5-4266-A26E-D01C623057FC}" type="pres">
      <dgm:prSet presAssocID="{FFC690DB-36C6-4CD7-B49B-4654C97DF3CC}" presName="sibTrans" presStyleLbl="sibTrans2D1" presStyleIdx="0" presStyleCnt="8"/>
      <dgm:spPr/>
      <dgm:t>
        <a:bodyPr/>
        <a:lstStyle/>
        <a:p>
          <a:endParaRPr lang="ru-RU"/>
        </a:p>
      </dgm:t>
    </dgm:pt>
    <dgm:pt modelId="{0E9AC0EB-7902-4276-BCBD-E491EA34F6FD}" type="pres">
      <dgm:prSet presAssocID="{A23E1154-84E1-4608-957C-66B488AB2678}" presName="node" presStyleLbl="node1" presStyleIdx="1" presStyleCnt="8" custScaleX="153747" custRadScaleRad="82863" custRadScaleInc="129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9B3BDB-3B0C-499D-8F75-01FDB5A4DBB5}" type="pres">
      <dgm:prSet presAssocID="{A23E1154-84E1-4608-957C-66B488AB2678}" presName="dummy" presStyleCnt="0"/>
      <dgm:spPr/>
    </dgm:pt>
    <dgm:pt modelId="{A215546B-0D23-4BF2-8407-728029298DAA}" type="pres">
      <dgm:prSet presAssocID="{EACE1CCA-C537-4526-B1C9-F45D620E1E2F}" presName="sibTrans" presStyleLbl="sibTrans2D1" presStyleIdx="1" presStyleCnt="8"/>
      <dgm:spPr/>
      <dgm:t>
        <a:bodyPr/>
        <a:lstStyle/>
        <a:p>
          <a:endParaRPr lang="ru-RU"/>
        </a:p>
      </dgm:t>
    </dgm:pt>
    <dgm:pt modelId="{3F69DFFC-F874-40E5-89DF-C32013A5125F}" type="pres">
      <dgm:prSet presAssocID="{0D97D9FA-8C86-42BD-BDC9-AA25B7388EC9}" presName="node" presStyleLbl="node1" presStyleIdx="2" presStyleCnt="8" custScaleX="153416" custRadScaleRad="88785" custRadScaleInc="59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73EDC-4573-4C4D-8DFB-440CB4183F04}" type="pres">
      <dgm:prSet presAssocID="{0D97D9FA-8C86-42BD-BDC9-AA25B7388EC9}" presName="dummy" presStyleCnt="0"/>
      <dgm:spPr/>
    </dgm:pt>
    <dgm:pt modelId="{F5CBB4AE-3EF7-4EEF-9E24-7B08FC8BF78E}" type="pres">
      <dgm:prSet presAssocID="{C369DD30-6928-4549-9513-9F4B030C5B65}" presName="sibTrans" presStyleLbl="sibTrans2D1" presStyleIdx="2" presStyleCnt="8"/>
      <dgm:spPr/>
      <dgm:t>
        <a:bodyPr/>
        <a:lstStyle/>
        <a:p>
          <a:endParaRPr lang="ru-RU"/>
        </a:p>
      </dgm:t>
    </dgm:pt>
    <dgm:pt modelId="{0FF22AAE-8EFE-4B15-BC4C-FAB1479435A0}" type="pres">
      <dgm:prSet presAssocID="{D50D0DD2-FBFA-4216-B2F4-7D24BF44896A}" presName="node" presStyleLbl="node1" presStyleIdx="3" presStyleCnt="8" custScaleX="143909" custRadScaleRad="101583" custRadScaleInc="11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CB134-6636-4B35-BA4A-EA039F72D8C2}" type="pres">
      <dgm:prSet presAssocID="{D50D0DD2-FBFA-4216-B2F4-7D24BF44896A}" presName="dummy" presStyleCnt="0"/>
      <dgm:spPr/>
    </dgm:pt>
    <dgm:pt modelId="{47735AA6-8BDD-4934-A7AE-172A7144426D}" type="pres">
      <dgm:prSet presAssocID="{235CF0AA-0DC9-4AF5-8437-B989755BB564}" presName="sibTrans" presStyleLbl="sibTrans2D1" presStyleIdx="3" presStyleCnt="8"/>
      <dgm:spPr/>
      <dgm:t>
        <a:bodyPr/>
        <a:lstStyle/>
        <a:p>
          <a:endParaRPr lang="ru-RU"/>
        </a:p>
      </dgm:t>
    </dgm:pt>
    <dgm:pt modelId="{A997422D-4047-4676-B894-3D528BFAC7FC}" type="pres">
      <dgm:prSet presAssocID="{DB79CD6D-598D-4A26-B552-41AD517CD01D}" presName="node" presStyleLbl="node1" presStyleIdx="4" presStyleCnt="8" custScaleX="149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51753-ED50-4250-B7B9-0B22E5CBA455}" type="pres">
      <dgm:prSet presAssocID="{DB79CD6D-598D-4A26-B552-41AD517CD01D}" presName="dummy" presStyleCnt="0"/>
      <dgm:spPr/>
    </dgm:pt>
    <dgm:pt modelId="{B8B2FFB5-82D7-495D-BC01-8706A61EA87E}" type="pres">
      <dgm:prSet presAssocID="{81CD10EC-C502-4F6D-9438-1D517B7DC12C}" presName="sibTrans" presStyleLbl="sibTrans2D1" presStyleIdx="4" presStyleCnt="8"/>
      <dgm:spPr/>
      <dgm:t>
        <a:bodyPr/>
        <a:lstStyle/>
        <a:p>
          <a:endParaRPr lang="ru-RU"/>
        </a:p>
      </dgm:t>
    </dgm:pt>
    <dgm:pt modelId="{93338F06-B93A-48E9-B6D4-D760C5A97F46}" type="pres">
      <dgm:prSet presAssocID="{E69EE4DB-5AB4-452B-B127-F00C55B205BD}" presName="node" presStyleLbl="node1" presStyleIdx="5" presStyleCnt="8" custScaleX="148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E9D3C-A5CB-4A56-BADF-501048148853}" type="pres">
      <dgm:prSet presAssocID="{E69EE4DB-5AB4-452B-B127-F00C55B205BD}" presName="dummy" presStyleCnt="0"/>
      <dgm:spPr/>
    </dgm:pt>
    <dgm:pt modelId="{1EE39F03-79BA-4AE3-852A-5227D1900D26}" type="pres">
      <dgm:prSet presAssocID="{87AD5A96-54EC-4056-896B-485605FD7A2B}" presName="sibTrans" presStyleLbl="sibTrans2D1" presStyleIdx="5" presStyleCnt="8"/>
      <dgm:spPr/>
      <dgm:t>
        <a:bodyPr/>
        <a:lstStyle/>
        <a:p>
          <a:endParaRPr lang="ru-RU"/>
        </a:p>
      </dgm:t>
    </dgm:pt>
    <dgm:pt modelId="{B097660A-A2BC-4345-9C51-B5BDAAA40724}" type="pres">
      <dgm:prSet presAssocID="{03A0D43C-F36C-4827-AEF7-5ED6459897EC}" presName="node" presStyleLbl="node1" presStyleIdx="6" presStyleCnt="8" custScaleX="146178" custRadScaleRad="90513" custRadScaleInc="-69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A59E0-D792-4B55-A907-E563CC2DD037}" type="pres">
      <dgm:prSet presAssocID="{03A0D43C-F36C-4827-AEF7-5ED6459897EC}" presName="dummy" presStyleCnt="0"/>
      <dgm:spPr/>
    </dgm:pt>
    <dgm:pt modelId="{A94D0903-E78F-4F02-A527-C588BD18BE92}" type="pres">
      <dgm:prSet presAssocID="{449D5EF9-1618-40AF-94FF-8AA805AD4BD3}" presName="sibTrans" presStyleLbl="sibTrans2D1" presStyleIdx="6" presStyleCnt="8"/>
      <dgm:spPr/>
      <dgm:t>
        <a:bodyPr/>
        <a:lstStyle/>
        <a:p>
          <a:endParaRPr lang="ru-RU"/>
        </a:p>
      </dgm:t>
    </dgm:pt>
    <dgm:pt modelId="{90A3161A-A569-43D8-9FBE-568D3034945B}" type="pres">
      <dgm:prSet presAssocID="{D520DDFF-E8C7-4C51-92D9-C24753102AB3}" presName="node" presStyleLbl="node1" presStyleIdx="7" presStyleCnt="8" custScaleX="146020" custRadScaleRad="81651" custRadScaleInc="-126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D7B6A-3641-4E42-AA01-16930F572805}" type="pres">
      <dgm:prSet presAssocID="{D520DDFF-E8C7-4C51-92D9-C24753102AB3}" presName="dummy" presStyleCnt="0"/>
      <dgm:spPr/>
    </dgm:pt>
    <dgm:pt modelId="{E11EECB9-4BA8-432E-84CF-EB2CC8D654A6}" type="pres">
      <dgm:prSet presAssocID="{B91949BF-92EC-4F15-B892-6B21B2B23628}" presName="sibTrans" presStyleLbl="sibTrans2D1" presStyleIdx="7" presStyleCnt="8"/>
      <dgm:spPr/>
      <dgm:t>
        <a:bodyPr/>
        <a:lstStyle/>
        <a:p>
          <a:endParaRPr lang="ru-RU"/>
        </a:p>
      </dgm:t>
    </dgm:pt>
  </dgm:ptLst>
  <dgm:cxnLst>
    <dgm:cxn modelId="{AC4D205E-40D1-468A-A972-F718D361E34B}" type="presOf" srcId="{0DE9FEE0-61F2-46D9-9B38-25161874C063}" destId="{53A9E100-0BEE-4FEB-A9C3-D43E3786CE65}" srcOrd="0" destOrd="0" presId="urn:microsoft.com/office/officeart/2005/8/layout/radial6"/>
    <dgm:cxn modelId="{C64637B8-6168-48B3-9290-D26A7F2D719C}" srcId="{0DE9FEE0-61F2-46D9-9B38-25161874C063}" destId="{DB79CD6D-598D-4A26-B552-41AD517CD01D}" srcOrd="4" destOrd="0" parTransId="{61D87939-F363-4720-B78B-04A4F09AAE5D}" sibTransId="{81CD10EC-C502-4F6D-9438-1D517B7DC12C}"/>
    <dgm:cxn modelId="{8216A486-8FBE-41A1-8FB0-574473B13B9C}" type="presOf" srcId="{DB79CD6D-598D-4A26-B552-41AD517CD01D}" destId="{A997422D-4047-4676-B894-3D528BFAC7FC}" srcOrd="0" destOrd="0" presId="urn:microsoft.com/office/officeart/2005/8/layout/radial6"/>
    <dgm:cxn modelId="{663C3707-25D3-4EEB-AF0C-F3A4735E4585}" type="presOf" srcId="{87AD5A96-54EC-4056-896B-485605FD7A2B}" destId="{1EE39F03-79BA-4AE3-852A-5227D1900D26}" srcOrd="0" destOrd="0" presId="urn:microsoft.com/office/officeart/2005/8/layout/radial6"/>
    <dgm:cxn modelId="{03B1EC6F-CF2C-4AFA-8032-3B6F3E4D5C93}" srcId="{0DE9FEE0-61F2-46D9-9B38-25161874C063}" destId="{E69EE4DB-5AB4-452B-B127-F00C55B205BD}" srcOrd="5" destOrd="0" parTransId="{CBAA0542-FF68-429B-B160-420020D92852}" sibTransId="{87AD5A96-54EC-4056-896B-485605FD7A2B}"/>
    <dgm:cxn modelId="{8A13517E-3B53-4C4F-AE1E-30E548F25FA8}" type="presOf" srcId="{D50D0DD2-FBFA-4216-B2F4-7D24BF44896A}" destId="{0FF22AAE-8EFE-4B15-BC4C-FAB1479435A0}" srcOrd="0" destOrd="0" presId="urn:microsoft.com/office/officeart/2005/8/layout/radial6"/>
    <dgm:cxn modelId="{47684660-7637-44D1-BCB0-EDD2D7EE8A42}" srcId="{0DE9FEE0-61F2-46D9-9B38-25161874C063}" destId="{03A0D43C-F36C-4827-AEF7-5ED6459897EC}" srcOrd="6" destOrd="0" parTransId="{83E77C42-6DCB-4F75-9030-C6A759A36217}" sibTransId="{449D5EF9-1618-40AF-94FF-8AA805AD4BD3}"/>
    <dgm:cxn modelId="{F4946407-5232-44C9-A064-49BB9FE6049D}" srcId="{0DE9FEE0-61F2-46D9-9B38-25161874C063}" destId="{AB60DB1E-AFAD-4528-9C93-4FE4152011D6}" srcOrd="0" destOrd="0" parTransId="{8F6A53BC-E2A4-495A-BC25-255AB2450237}" sibTransId="{FFC690DB-36C6-4CD7-B49B-4654C97DF3CC}"/>
    <dgm:cxn modelId="{C4BACBF6-DF3B-4A78-AC60-E3AE283E3E7A}" srcId="{0DE9FEE0-61F2-46D9-9B38-25161874C063}" destId="{D50D0DD2-FBFA-4216-B2F4-7D24BF44896A}" srcOrd="3" destOrd="0" parTransId="{54061BC0-C22A-42FD-86D4-D22A9DC06BFA}" sibTransId="{235CF0AA-0DC9-4AF5-8437-B989755BB564}"/>
    <dgm:cxn modelId="{F2D95857-8CF1-4110-898F-BE984C2FA1D4}" type="presOf" srcId="{B91949BF-92EC-4F15-B892-6B21B2B23628}" destId="{E11EECB9-4BA8-432E-84CF-EB2CC8D654A6}" srcOrd="0" destOrd="0" presId="urn:microsoft.com/office/officeart/2005/8/layout/radial6"/>
    <dgm:cxn modelId="{F004EDA0-BE2F-4F03-A53D-D0772EFD3B98}" type="presOf" srcId="{03A0D43C-F36C-4827-AEF7-5ED6459897EC}" destId="{B097660A-A2BC-4345-9C51-B5BDAAA40724}" srcOrd="0" destOrd="0" presId="urn:microsoft.com/office/officeart/2005/8/layout/radial6"/>
    <dgm:cxn modelId="{2CA2B12B-C99C-4AF3-8F6A-52B00A6A4C69}" type="presOf" srcId="{D520DDFF-E8C7-4C51-92D9-C24753102AB3}" destId="{90A3161A-A569-43D8-9FBE-568D3034945B}" srcOrd="0" destOrd="0" presId="urn:microsoft.com/office/officeart/2005/8/layout/radial6"/>
    <dgm:cxn modelId="{C977B819-66D8-49C5-BB36-E1A0C57A7FE6}" type="presOf" srcId="{AB60DB1E-AFAD-4528-9C93-4FE4152011D6}" destId="{FAF3DF4F-DBFA-4938-A35D-1ECF816C2DE4}" srcOrd="0" destOrd="0" presId="urn:microsoft.com/office/officeart/2005/8/layout/radial6"/>
    <dgm:cxn modelId="{0FA82AE0-9D79-4975-A63C-B7598E26F5CD}" type="presOf" srcId="{235CF0AA-0DC9-4AF5-8437-B989755BB564}" destId="{47735AA6-8BDD-4934-A7AE-172A7144426D}" srcOrd="0" destOrd="0" presId="urn:microsoft.com/office/officeart/2005/8/layout/radial6"/>
    <dgm:cxn modelId="{E744FCA5-0B98-4644-9EB2-153964A2F27C}" type="presOf" srcId="{A23E1154-84E1-4608-957C-66B488AB2678}" destId="{0E9AC0EB-7902-4276-BCBD-E491EA34F6FD}" srcOrd="0" destOrd="0" presId="urn:microsoft.com/office/officeart/2005/8/layout/radial6"/>
    <dgm:cxn modelId="{F88A0C82-F387-4C53-ADD7-5E6A26A4639E}" type="presOf" srcId="{E69EE4DB-5AB4-452B-B127-F00C55B205BD}" destId="{93338F06-B93A-48E9-B6D4-D760C5A97F46}" srcOrd="0" destOrd="0" presId="urn:microsoft.com/office/officeart/2005/8/layout/radial6"/>
    <dgm:cxn modelId="{5DB53595-9433-406C-8818-1B4C4C776BA2}" type="presOf" srcId="{81CD10EC-C502-4F6D-9438-1D517B7DC12C}" destId="{B8B2FFB5-82D7-495D-BC01-8706A61EA87E}" srcOrd="0" destOrd="0" presId="urn:microsoft.com/office/officeart/2005/8/layout/radial6"/>
    <dgm:cxn modelId="{5C785243-1A49-4DC0-A0AA-5FF45C351F2B}" type="presOf" srcId="{0D97D9FA-8C86-42BD-BDC9-AA25B7388EC9}" destId="{3F69DFFC-F874-40E5-89DF-C32013A5125F}" srcOrd="0" destOrd="0" presId="urn:microsoft.com/office/officeart/2005/8/layout/radial6"/>
    <dgm:cxn modelId="{3A9F88D9-CFEC-43A0-9349-98307BC16E52}" type="presOf" srcId="{449D5EF9-1618-40AF-94FF-8AA805AD4BD3}" destId="{A94D0903-E78F-4F02-A527-C588BD18BE92}" srcOrd="0" destOrd="0" presId="urn:microsoft.com/office/officeart/2005/8/layout/radial6"/>
    <dgm:cxn modelId="{84620041-F2E1-4CE8-9091-5B721A5DBDA5}" srcId="{0DE9FEE0-61F2-46D9-9B38-25161874C063}" destId="{0D97D9FA-8C86-42BD-BDC9-AA25B7388EC9}" srcOrd="2" destOrd="0" parTransId="{34617D33-B736-425F-A09D-68CD0A95FB3A}" sibTransId="{C369DD30-6928-4549-9513-9F4B030C5B65}"/>
    <dgm:cxn modelId="{FD564E54-10DD-4B2F-877C-D6BFA5023F29}" type="presOf" srcId="{EACE1CCA-C537-4526-B1C9-F45D620E1E2F}" destId="{A215546B-0D23-4BF2-8407-728029298DAA}" srcOrd="0" destOrd="0" presId="urn:microsoft.com/office/officeart/2005/8/layout/radial6"/>
    <dgm:cxn modelId="{DF7DE741-37EB-4D77-BEFB-1EF9649334AB}" type="presOf" srcId="{0AE69DB6-48EA-4348-AF30-DDB2A8AC405C}" destId="{CB15D0EC-FDA5-4386-BCE4-6A6A5E4E5958}" srcOrd="0" destOrd="0" presId="urn:microsoft.com/office/officeart/2005/8/layout/radial6"/>
    <dgm:cxn modelId="{55F9A59E-7172-45A6-AFB4-5D6AE9AB63FB}" type="presOf" srcId="{C369DD30-6928-4549-9513-9F4B030C5B65}" destId="{F5CBB4AE-3EF7-4EEF-9E24-7B08FC8BF78E}" srcOrd="0" destOrd="0" presId="urn:microsoft.com/office/officeart/2005/8/layout/radial6"/>
    <dgm:cxn modelId="{D1F51FE7-CEF2-44B3-9137-8AE35C63FC89}" srcId="{0DE9FEE0-61F2-46D9-9B38-25161874C063}" destId="{D520DDFF-E8C7-4C51-92D9-C24753102AB3}" srcOrd="7" destOrd="0" parTransId="{FF8EE4D9-5A18-4919-A7A4-EBED26C43122}" sibTransId="{B91949BF-92EC-4F15-B892-6B21B2B23628}"/>
    <dgm:cxn modelId="{A819CD92-87CF-412C-8F3C-0BEFFB625986}" srcId="{0AE69DB6-48EA-4348-AF30-DDB2A8AC405C}" destId="{0DE9FEE0-61F2-46D9-9B38-25161874C063}" srcOrd="0" destOrd="0" parTransId="{53B2B116-D51F-4C75-A77A-034BFF24DD7B}" sibTransId="{71994E5B-2D43-4BEB-9D8D-3853B392532C}"/>
    <dgm:cxn modelId="{B4DF98D5-304D-440E-9EAA-CC005B2963C1}" type="presOf" srcId="{FFC690DB-36C6-4CD7-B49B-4654C97DF3CC}" destId="{05F82E00-7BF5-4266-A26E-D01C623057FC}" srcOrd="0" destOrd="0" presId="urn:microsoft.com/office/officeart/2005/8/layout/radial6"/>
    <dgm:cxn modelId="{5E76BD16-8C9B-4D85-8DF1-49179109C00A}" srcId="{0DE9FEE0-61F2-46D9-9B38-25161874C063}" destId="{A23E1154-84E1-4608-957C-66B488AB2678}" srcOrd="1" destOrd="0" parTransId="{9C453570-9DD8-4EC9-988D-4C1DC077DBCB}" sibTransId="{EACE1CCA-C537-4526-B1C9-F45D620E1E2F}"/>
    <dgm:cxn modelId="{C4420F80-98B2-40C8-BF2B-533C5083AF95}" type="presParOf" srcId="{CB15D0EC-FDA5-4386-BCE4-6A6A5E4E5958}" destId="{53A9E100-0BEE-4FEB-A9C3-D43E3786CE65}" srcOrd="0" destOrd="0" presId="urn:microsoft.com/office/officeart/2005/8/layout/radial6"/>
    <dgm:cxn modelId="{59776069-6BDC-477C-A7CD-6F90AF19316B}" type="presParOf" srcId="{CB15D0EC-FDA5-4386-BCE4-6A6A5E4E5958}" destId="{FAF3DF4F-DBFA-4938-A35D-1ECF816C2DE4}" srcOrd="1" destOrd="0" presId="urn:microsoft.com/office/officeart/2005/8/layout/radial6"/>
    <dgm:cxn modelId="{4B01A306-8A99-412F-B080-D8796DDAD799}" type="presParOf" srcId="{CB15D0EC-FDA5-4386-BCE4-6A6A5E4E5958}" destId="{E4D4B674-DFE6-4641-816F-D84D7A7E8D2A}" srcOrd="2" destOrd="0" presId="urn:microsoft.com/office/officeart/2005/8/layout/radial6"/>
    <dgm:cxn modelId="{D8EF4803-F263-4C29-9302-F05C70533E8E}" type="presParOf" srcId="{CB15D0EC-FDA5-4386-BCE4-6A6A5E4E5958}" destId="{05F82E00-7BF5-4266-A26E-D01C623057FC}" srcOrd="3" destOrd="0" presId="urn:microsoft.com/office/officeart/2005/8/layout/radial6"/>
    <dgm:cxn modelId="{13F0E3A8-840F-4FEE-84B1-44B24E7C396D}" type="presParOf" srcId="{CB15D0EC-FDA5-4386-BCE4-6A6A5E4E5958}" destId="{0E9AC0EB-7902-4276-BCBD-E491EA34F6FD}" srcOrd="4" destOrd="0" presId="urn:microsoft.com/office/officeart/2005/8/layout/radial6"/>
    <dgm:cxn modelId="{02C7DF6E-1981-4FB6-8875-B2B553FA967F}" type="presParOf" srcId="{CB15D0EC-FDA5-4386-BCE4-6A6A5E4E5958}" destId="{CA9B3BDB-3B0C-499D-8F75-01FDB5A4DBB5}" srcOrd="5" destOrd="0" presId="urn:microsoft.com/office/officeart/2005/8/layout/radial6"/>
    <dgm:cxn modelId="{39A22595-AE42-43F7-94AF-6CDE1F201B0A}" type="presParOf" srcId="{CB15D0EC-FDA5-4386-BCE4-6A6A5E4E5958}" destId="{A215546B-0D23-4BF2-8407-728029298DAA}" srcOrd="6" destOrd="0" presId="urn:microsoft.com/office/officeart/2005/8/layout/radial6"/>
    <dgm:cxn modelId="{E8792FAF-D7F7-4922-A808-A7E70A045B1D}" type="presParOf" srcId="{CB15D0EC-FDA5-4386-BCE4-6A6A5E4E5958}" destId="{3F69DFFC-F874-40E5-89DF-C32013A5125F}" srcOrd="7" destOrd="0" presId="urn:microsoft.com/office/officeart/2005/8/layout/radial6"/>
    <dgm:cxn modelId="{8C37F053-D71C-4299-A10E-1A693E82F371}" type="presParOf" srcId="{CB15D0EC-FDA5-4386-BCE4-6A6A5E4E5958}" destId="{1D173EDC-4573-4C4D-8DFB-440CB4183F04}" srcOrd="8" destOrd="0" presId="urn:microsoft.com/office/officeart/2005/8/layout/radial6"/>
    <dgm:cxn modelId="{6743FD1B-E6D8-4B74-866D-CA20CA361044}" type="presParOf" srcId="{CB15D0EC-FDA5-4386-BCE4-6A6A5E4E5958}" destId="{F5CBB4AE-3EF7-4EEF-9E24-7B08FC8BF78E}" srcOrd="9" destOrd="0" presId="urn:microsoft.com/office/officeart/2005/8/layout/radial6"/>
    <dgm:cxn modelId="{27AAD4FA-155E-4C27-A4A8-F100FCD6DCF4}" type="presParOf" srcId="{CB15D0EC-FDA5-4386-BCE4-6A6A5E4E5958}" destId="{0FF22AAE-8EFE-4B15-BC4C-FAB1479435A0}" srcOrd="10" destOrd="0" presId="urn:microsoft.com/office/officeart/2005/8/layout/radial6"/>
    <dgm:cxn modelId="{ADAC28EA-7D4C-40B1-9655-168E83BB2AD5}" type="presParOf" srcId="{CB15D0EC-FDA5-4386-BCE4-6A6A5E4E5958}" destId="{3EFCB134-6636-4B35-BA4A-EA039F72D8C2}" srcOrd="11" destOrd="0" presId="urn:microsoft.com/office/officeart/2005/8/layout/radial6"/>
    <dgm:cxn modelId="{C6E68B91-3BD7-4D18-960F-3B0619B49517}" type="presParOf" srcId="{CB15D0EC-FDA5-4386-BCE4-6A6A5E4E5958}" destId="{47735AA6-8BDD-4934-A7AE-172A7144426D}" srcOrd="12" destOrd="0" presId="urn:microsoft.com/office/officeart/2005/8/layout/radial6"/>
    <dgm:cxn modelId="{015D6BBE-C169-4B17-892E-88C0B4DEECD7}" type="presParOf" srcId="{CB15D0EC-FDA5-4386-BCE4-6A6A5E4E5958}" destId="{A997422D-4047-4676-B894-3D528BFAC7FC}" srcOrd="13" destOrd="0" presId="urn:microsoft.com/office/officeart/2005/8/layout/radial6"/>
    <dgm:cxn modelId="{5C8EB210-72AE-4D1E-A804-849B6C8AE5AF}" type="presParOf" srcId="{CB15D0EC-FDA5-4386-BCE4-6A6A5E4E5958}" destId="{39351753-ED50-4250-B7B9-0B22E5CBA455}" srcOrd="14" destOrd="0" presId="urn:microsoft.com/office/officeart/2005/8/layout/radial6"/>
    <dgm:cxn modelId="{FFFBB3D6-E1CB-4851-A29B-8879AAC7D37F}" type="presParOf" srcId="{CB15D0EC-FDA5-4386-BCE4-6A6A5E4E5958}" destId="{B8B2FFB5-82D7-495D-BC01-8706A61EA87E}" srcOrd="15" destOrd="0" presId="urn:microsoft.com/office/officeart/2005/8/layout/radial6"/>
    <dgm:cxn modelId="{49490A1B-97FA-4348-BCE3-41806047A9FC}" type="presParOf" srcId="{CB15D0EC-FDA5-4386-BCE4-6A6A5E4E5958}" destId="{93338F06-B93A-48E9-B6D4-D760C5A97F46}" srcOrd="16" destOrd="0" presId="urn:microsoft.com/office/officeart/2005/8/layout/radial6"/>
    <dgm:cxn modelId="{29820B3A-318D-4B75-80B0-ABCBD97CECB4}" type="presParOf" srcId="{CB15D0EC-FDA5-4386-BCE4-6A6A5E4E5958}" destId="{BE4E9D3C-A5CB-4A56-BADF-501048148853}" srcOrd="17" destOrd="0" presId="urn:microsoft.com/office/officeart/2005/8/layout/radial6"/>
    <dgm:cxn modelId="{F52976F8-7EDB-4747-AC8E-4228E2BB98A2}" type="presParOf" srcId="{CB15D0EC-FDA5-4386-BCE4-6A6A5E4E5958}" destId="{1EE39F03-79BA-4AE3-852A-5227D1900D26}" srcOrd="18" destOrd="0" presId="urn:microsoft.com/office/officeart/2005/8/layout/radial6"/>
    <dgm:cxn modelId="{1B69B572-8893-4F3E-9DA7-2A69EBDF7928}" type="presParOf" srcId="{CB15D0EC-FDA5-4386-BCE4-6A6A5E4E5958}" destId="{B097660A-A2BC-4345-9C51-B5BDAAA40724}" srcOrd="19" destOrd="0" presId="urn:microsoft.com/office/officeart/2005/8/layout/radial6"/>
    <dgm:cxn modelId="{0E538446-494E-4F98-B3C0-5C4779EF7620}" type="presParOf" srcId="{CB15D0EC-FDA5-4386-BCE4-6A6A5E4E5958}" destId="{B64A59E0-D792-4B55-A907-E563CC2DD037}" srcOrd="20" destOrd="0" presId="urn:microsoft.com/office/officeart/2005/8/layout/radial6"/>
    <dgm:cxn modelId="{2DFF1309-AA20-46AC-A6E2-AAD17B1432BA}" type="presParOf" srcId="{CB15D0EC-FDA5-4386-BCE4-6A6A5E4E5958}" destId="{A94D0903-E78F-4F02-A527-C588BD18BE92}" srcOrd="21" destOrd="0" presId="urn:microsoft.com/office/officeart/2005/8/layout/radial6"/>
    <dgm:cxn modelId="{07E90C78-D62E-4570-8337-54C72DBD31DD}" type="presParOf" srcId="{CB15D0EC-FDA5-4386-BCE4-6A6A5E4E5958}" destId="{90A3161A-A569-43D8-9FBE-568D3034945B}" srcOrd="22" destOrd="0" presId="urn:microsoft.com/office/officeart/2005/8/layout/radial6"/>
    <dgm:cxn modelId="{C4D1B3D7-B26B-4FD5-878A-CCC83EEDD160}" type="presParOf" srcId="{CB15D0EC-FDA5-4386-BCE4-6A6A5E4E5958}" destId="{F0BD7B6A-3641-4E42-AA01-16930F572805}" srcOrd="23" destOrd="0" presId="urn:microsoft.com/office/officeart/2005/8/layout/radial6"/>
    <dgm:cxn modelId="{364C047E-E4DC-40B5-B9CC-89E59F931289}" type="presParOf" srcId="{CB15D0EC-FDA5-4386-BCE4-6A6A5E4E5958}" destId="{E11EECB9-4BA8-432E-84CF-EB2CC8D654A6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1EECB9-4BA8-432E-84CF-EB2CC8D654A6}">
      <dsp:nvSpPr>
        <dsp:cNvPr id="0" name=""/>
        <dsp:cNvSpPr/>
      </dsp:nvSpPr>
      <dsp:spPr>
        <a:xfrm>
          <a:off x="1178236" y="1975509"/>
          <a:ext cx="5611342" cy="5611342"/>
        </a:xfrm>
        <a:prstGeom prst="blockArc">
          <a:avLst>
            <a:gd name="adj1" fmla="val 14282419"/>
            <a:gd name="adj2" fmla="val 16905908"/>
            <a:gd name="adj3" fmla="val 34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D0903-E78F-4F02-A527-C588BD18BE92}">
      <dsp:nvSpPr>
        <dsp:cNvPr id="0" name=""/>
        <dsp:cNvSpPr/>
      </dsp:nvSpPr>
      <dsp:spPr>
        <a:xfrm>
          <a:off x="2044849" y="1116703"/>
          <a:ext cx="5611342" cy="5611342"/>
        </a:xfrm>
        <a:prstGeom prst="blockArc">
          <a:avLst>
            <a:gd name="adj1" fmla="val 10850569"/>
            <a:gd name="adj2" fmla="val 12748692"/>
            <a:gd name="adj3" fmla="val 34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39F03-79BA-4AE3-852A-5227D1900D26}">
      <dsp:nvSpPr>
        <dsp:cNvPr id="0" name=""/>
        <dsp:cNvSpPr/>
      </dsp:nvSpPr>
      <dsp:spPr>
        <a:xfrm>
          <a:off x="2043497" y="980752"/>
          <a:ext cx="5611342" cy="5611342"/>
        </a:xfrm>
        <a:prstGeom prst="blockArc">
          <a:avLst>
            <a:gd name="adj1" fmla="val 8683553"/>
            <a:gd name="adj2" fmla="val 10681056"/>
            <a:gd name="adj3" fmla="val 34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2FFB5-82D7-495D-BC01-8706A61EA87E}">
      <dsp:nvSpPr>
        <dsp:cNvPr id="0" name=""/>
        <dsp:cNvSpPr/>
      </dsp:nvSpPr>
      <dsp:spPr>
        <a:xfrm>
          <a:off x="1742123" y="623328"/>
          <a:ext cx="5611342" cy="5611342"/>
        </a:xfrm>
        <a:prstGeom prst="blockArc">
          <a:avLst>
            <a:gd name="adj1" fmla="val 5400000"/>
            <a:gd name="adj2" fmla="val 8100000"/>
            <a:gd name="adj3" fmla="val 34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35AA6-8BDD-4934-A7AE-172A7144426D}">
      <dsp:nvSpPr>
        <dsp:cNvPr id="0" name=""/>
        <dsp:cNvSpPr/>
      </dsp:nvSpPr>
      <dsp:spPr>
        <a:xfrm>
          <a:off x="1805492" y="624056"/>
          <a:ext cx="5611342" cy="5611342"/>
        </a:xfrm>
        <a:prstGeom prst="blockArc">
          <a:avLst>
            <a:gd name="adj1" fmla="val 2855918"/>
            <a:gd name="adj2" fmla="val 5479008"/>
            <a:gd name="adj3" fmla="val 34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BB4AE-3EF7-4EEF-9E24-7B08FC8BF78E}">
      <dsp:nvSpPr>
        <dsp:cNvPr id="0" name=""/>
        <dsp:cNvSpPr/>
      </dsp:nvSpPr>
      <dsp:spPr>
        <a:xfrm>
          <a:off x="1404156" y="1081470"/>
          <a:ext cx="5611342" cy="5611342"/>
        </a:xfrm>
        <a:prstGeom prst="blockArc">
          <a:avLst>
            <a:gd name="adj1" fmla="val 21503569"/>
            <a:gd name="adj2" fmla="val 2095738"/>
            <a:gd name="adj3" fmla="val 34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5546B-0D23-4BF2-8407-728029298DAA}">
      <dsp:nvSpPr>
        <dsp:cNvPr id="0" name=""/>
        <dsp:cNvSpPr/>
      </dsp:nvSpPr>
      <dsp:spPr>
        <a:xfrm>
          <a:off x="1403089" y="994476"/>
          <a:ext cx="5611342" cy="5611342"/>
        </a:xfrm>
        <a:prstGeom prst="blockArc">
          <a:avLst>
            <a:gd name="adj1" fmla="val 19829095"/>
            <a:gd name="adj2" fmla="val 12035"/>
            <a:gd name="adj3" fmla="val 34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82E00-7BF5-4266-A26E-D01C623057FC}">
      <dsp:nvSpPr>
        <dsp:cNvPr id="0" name=""/>
        <dsp:cNvSpPr/>
      </dsp:nvSpPr>
      <dsp:spPr>
        <a:xfrm>
          <a:off x="2332851" y="1969065"/>
          <a:ext cx="5611342" cy="5611342"/>
        </a:xfrm>
        <a:prstGeom prst="blockArc">
          <a:avLst>
            <a:gd name="adj1" fmla="val 15455717"/>
            <a:gd name="adj2" fmla="val 18132714"/>
            <a:gd name="adj3" fmla="val 34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A9E100-0BEE-4FEB-A9C3-D43E3786CE65}">
      <dsp:nvSpPr>
        <dsp:cNvPr id="0" name=""/>
        <dsp:cNvSpPr/>
      </dsp:nvSpPr>
      <dsp:spPr>
        <a:xfrm>
          <a:off x="3419873" y="3140952"/>
          <a:ext cx="2255841" cy="19109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Здоровый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Жизни</a:t>
          </a:r>
          <a:endParaRPr lang="ru-RU" sz="25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19873" y="3140952"/>
        <a:ext cx="2255841" cy="1910953"/>
      </dsp:txXfrm>
    </dsp:sp>
    <dsp:sp modelId="{FAF3DF4F-DBFA-4938-A35D-1ECF816C2DE4}">
      <dsp:nvSpPr>
        <dsp:cNvPr id="0" name=""/>
        <dsp:cNvSpPr/>
      </dsp:nvSpPr>
      <dsp:spPr>
        <a:xfrm>
          <a:off x="3563889" y="1412762"/>
          <a:ext cx="1964551" cy="1337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Утренняя гимнастика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3563889" y="1412762"/>
        <a:ext cx="1964551" cy="1337667"/>
      </dsp:txXfrm>
    </dsp:sp>
    <dsp:sp modelId="{0E9AC0EB-7902-4276-BCBD-E491EA34F6FD}">
      <dsp:nvSpPr>
        <dsp:cNvPr id="0" name=""/>
        <dsp:cNvSpPr/>
      </dsp:nvSpPr>
      <dsp:spPr>
        <a:xfrm>
          <a:off x="5580110" y="1772817"/>
          <a:ext cx="2056623" cy="1337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Питание 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80110" y="1772817"/>
        <a:ext cx="2056623" cy="1337667"/>
      </dsp:txXfrm>
    </dsp:sp>
    <dsp:sp modelId="{3F69DFFC-F874-40E5-89DF-C32013A5125F}">
      <dsp:nvSpPr>
        <dsp:cNvPr id="0" name=""/>
        <dsp:cNvSpPr/>
      </dsp:nvSpPr>
      <dsp:spPr>
        <a:xfrm>
          <a:off x="5940160" y="3140968"/>
          <a:ext cx="2052195" cy="1337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Гигиенические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процедуры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40160" y="3140968"/>
        <a:ext cx="2052195" cy="1337667"/>
      </dsp:txXfrm>
    </dsp:sp>
    <dsp:sp modelId="{0FF22AAE-8EFE-4B15-BC4C-FAB1479435A0}">
      <dsp:nvSpPr>
        <dsp:cNvPr id="0" name=""/>
        <dsp:cNvSpPr/>
      </dsp:nvSpPr>
      <dsp:spPr>
        <a:xfrm>
          <a:off x="5508099" y="4797152"/>
          <a:ext cx="1925023" cy="1337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Беседы о здоровье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08099" y="4797152"/>
        <a:ext cx="1925023" cy="1337667"/>
      </dsp:txXfrm>
    </dsp:sp>
    <dsp:sp modelId="{A997422D-4047-4676-B894-3D528BFAC7FC}">
      <dsp:nvSpPr>
        <dsp:cNvPr id="0" name=""/>
        <dsp:cNvSpPr/>
      </dsp:nvSpPr>
      <dsp:spPr>
        <a:xfrm>
          <a:off x="3548898" y="5517681"/>
          <a:ext cx="1997792" cy="1337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Подвижные игры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48898" y="5517681"/>
        <a:ext cx="1997792" cy="1337667"/>
      </dsp:txXfrm>
    </dsp:sp>
    <dsp:sp modelId="{93338F06-B93A-48E9-B6D4-D760C5A97F46}">
      <dsp:nvSpPr>
        <dsp:cNvPr id="0" name=""/>
        <dsp:cNvSpPr/>
      </dsp:nvSpPr>
      <dsp:spPr>
        <a:xfrm>
          <a:off x="1604679" y="4710024"/>
          <a:ext cx="1986516" cy="1337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Гимнастика после сна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04679" y="4710024"/>
        <a:ext cx="1986516" cy="1337667"/>
      </dsp:txXfrm>
    </dsp:sp>
    <dsp:sp modelId="{B097660A-A2BC-4345-9C51-B5BDAAA40724}">
      <dsp:nvSpPr>
        <dsp:cNvPr id="0" name=""/>
        <dsp:cNvSpPr/>
      </dsp:nvSpPr>
      <dsp:spPr>
        <a:xfrm>
          <a:off x="1115616" y="3212979"/>
          <a:ext cx="1955375" cy="1337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Физкультурные занятия</a:t>
          </a:r>
          <a:endParaRPr lang="ru-RU" sz="1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15616" y="3212979"/>
        <a:ext cx="1955375" cy="1337667"/>
      </dsp:txXfrm>
    </dsp:sp>
    <dsp:sp modelId="{90A3161A-A569-43D8-9FBE-568D3034945B}">
      <dsp:nvSpPr>
        <dsp:cNvPr id="0" name=""/>
        <dsp:cNvSpPr/>
      </dsp:nvSpPr>
      <dsp:spPr>
        <a:xfrm>
          <a:off x="1547661" y="1772814"/>
          <a:ext cx="1953261" cy="1337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Физкультминутки, гимнастика для глаз, дыхательная гимнастика</a:t>
          </a:r>
          <a:endParaRPr lang="ru-RU" sz="1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47661" y="1772814"/>
        <a:ext cx="1953261" cy="1337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7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1480943/a50cc750-e475-4c5b-a85f-7ab8533e7410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6266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8143932" cy="5929354"/>
          </a:xfrm>
        </p:spPr>
        <p:txBody>
          <a:bodyPr>
            <a:normAutofit/>
          </a:bodyPr>
          <a:lstStyle/>
          <a:p>
            <a:endParaRPr lang="ru-RU" sz="800" dirty="0" smtClean="0">
              <a:solidFill>
                <a:schemeClr val="bg1"/>
              </a:solidFill>
            </a:endParaRPr>
          </a:p>
          <a:p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538" y="1628800"/>
            <a:ext cx="78518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«Формирование основ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здорового образа жизни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детей дошкольного возраста»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spiritmessengers.com/wp-content/uploads/2012/09/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332656"/>
            <a:ext cx="7095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Условия для формирования  ценностей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здорового образа жизни у детей 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1" y="1844824"/>
            <a:ext cx="8640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последовательность и систематичность в подаче материала (новое должно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основываться  на предыдущем материале);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доступность, когда усложнение материала происходит с учетом возрастных особенностей ребенка;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включенность детей в активную, игровую, познавательную или поисковую деятельность;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наглядность, необходимую для восприятия правил здорового образа жизни;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психологический комфорт каждого ребёнка;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сотрудничество дошкольного учреждения и семьи.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88640"/>
            <a:ext cx="91630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Образовательная деятельность в режиме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дня осуществляется в разных формах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1484784"/>
            <a:ext cx="4235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Утренняя гимнастика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4581" name="Picture 5" descr="H:\здоровье\DSCN1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060848"/>
            <a:ext cx="4074766" cy="316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27584" y="5229200"/>
            <a:ext cx="7541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«Сильным, ловким вырастай, укрепляй своё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здоровье – это ты не забывай!»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472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Гигиенические процедуры 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1986" name="Picture 2" descr="C:\Users\дом\Desktop\здоровье\DSCN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417646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7" name="Picture 3" descr="C:\Users\дом\Desktop\здоровье\DSCN2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861048"/>
            <a:ext cx="421196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 descr="C:\Users\дом\Desktop\здоровье\DSCN2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908720"/>
            <a:ext cx="4211960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4293096"/>
            <a:ext cx="3167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«Водичка, водичка,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умой моё личико….»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6882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Правильное питание – залог здоровья!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4034" name="Picture 2" descr="C:\Users\дом\Desktop\здоровье\DSCN1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61048"/>
            <a:ext cx="4032448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 descr="C:\Users\дом\Desktop\здоровье\DSCN0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836712"/>
            <a:ext cx="403244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C:\Users\дом\Desktop\здоровье\DSCN0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908720"/>
            <a:ext cx="336383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5517232"/>
            <a:ext cx="3316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«Витамины- наши друзья»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58" name="Picture 2" descr="C:\Users\дом\Desktop\здоровье\DSCN0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367240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9" name="Picture 3" descr="C:\Users\дом\Desktop\здоровье\DSCN1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40"/>
            <a:ext cx="367240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0" name="Picture 4" descr="C:\Users\дом\Desktop\здоровье\DSCN05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61656"/>
            <a:ext cx="367240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1" name="Picture 5" descr="C:\Users\дом\Desktop\здоровье\DSCN0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761656"/>
            <a:ext cx="367240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31840" y="3356992"/>
            <a:ext cx="246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«Салат витаминный»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2" name="Picture 2" descr="C:\Users\дом\Desktop\здоровье\DSCN12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3888432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3" name="Picture 3" descr="C:\Users\дом\Desktop\здоровье\DSCN1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40"/>
            <a:ext cx="388843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C:\Users\дом\Desktop\здоровье\DSCN1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388843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5" name="Picture 5" descr="C:\Users\дом\Desktop\здоровье\DSCN12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645024"/>
            <a:ext cx="388843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31840" y="3212976"/>
            <a:ext cx="281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«Оранжевое настроение»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332656"/>
            <a:ext cx="5020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Огород на окне «Маша и медведь»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дом\Desktop\здоровье\DSCN0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417646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7" name="Picture 3" descr="C:\Users\дом\Desktop\здоровье\DSCN0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4211960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332656"/>
            <a:ext cx="4743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Полноценный сон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H:\здоровье\DSCN2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84784"/>
            <a:ext cx="5652120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-353943"/>
            <a:ext cx="7726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Корригирующая гимнастика после сна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1746" name="Picture 2" descr="C:\Users\дом\Desktop\здоровье\DSCN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338437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дом\Desktop\здоровье\DSCN0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352839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C:\Users\дом\Desktop\здоровье\DSCN01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84984"/>
            <a:ext cx="360040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9" name="Picture 5" descr="C:\Users\дом\Desktop\здоровье\DSCN18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284984"/>
            <a:ext cx="338437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59832" y="2852936"/>
            <a:ext cx="2542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Массаж ступней ног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5949280"/>
            <a:ext cx="2430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Массаж для рук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0"/>
            <a:ext cx="7893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Основные задачи, решаемые с помощью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физических  упражнений после сна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556792"/>
            <a:ext cx="8892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устранить некоторые последствия сна (отечность, вялость, сонливость);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увеличить тонус нервной системы;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усилить работу основных систем организма (сердечно - сосудистой, дыхательной системы, желез внутренней секреции).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/>
            </a:r>
            <a:br>
              <a:rPr lang="ru-RU" sz="3100" b="1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11266" name="Picture 2" descr="http://www.wallcoo.net/nature/SZ_178_Water_Air_and_Greenery/wallpapers/1600x1200/HJ010_35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908720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«Когда нет здоровья, молчит мудрость, не может расцвести искусство, не играют силы, бесполезно богатство и бессилен разум» </a:t>
            </a:r>
          </a:p>
          <a:p>
            <a:pPr algn="just"/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Древнегреческий историк Геродот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4571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для развития мелкой моторики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дом\Desktop\здоровье\DSCN1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60040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 descr="C:\Users\дом\Desktop\здоровье\DSCN1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620688"/>
            <a:ext cx="360040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 descr="C:\Users\дом\Desktop\здоровье\DSCN1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645024"/>
            <a:ext cx="360040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1" name="Picture 5" descr="C:\Users\дом\Desktop\здоровье\DSCN18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645024"/>
            <a:ext cx="360040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3284984"/>
            <a:ext cx="2456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«Веселые прищепки»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3284984"/>
            <a:ext cx="162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Моталочки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6309320"/>
            <a:ext cx="208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«Найди игрушку»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6309320"/>
            <a:ext cx="134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«Золушка»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-292388"/>
            <a:ext cx="531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Здоровьесберегающие технологии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67744" y="404664"/>
            <a:ext cx="4677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Пальчиковая гимнастика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196752"/>
            <a:ext cx="6534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«Ум ребёнка находится на кончиках пальцев»</a:t>
            </a: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В.А.Сухомлинский 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дом\Desktop\здоровье\DSCN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3" descr="C:\Users\дом\Desktop\здоровье\DSCN1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04864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47664" y="5373216"/>
            <a:ext cx="166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«Лодочка»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5373216"/>
            <a:ext cx="3520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«Побежали вдоль реки»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0"/>
            <a:ext cx="4851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Дыхательная гимнастика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7650" name="Picture 2" descr="C:\Users\дом\Desktop\здоровье\DSCN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38437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C:\Users\дом\Desktop\здоровье\DSCN1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8680"/>
            <a:ext cx="33886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Picture 4" descr="C:\Users\дом\Desktop\здоровье\DSCN05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338437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4" name="Picture 6" descr="C:\Users\дом\Desktop\здоровье\DSCN18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573016"/>
            <a:ext cx="338437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436096" y="3140968"/>
            <a:ext cx="250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«Весёлые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бульбушки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43608" y="6165304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«Снежинки»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9908" y="3140968"/>
            <a:ext cx="11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«Ёлочка»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4168" y="6165304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«Ветерок»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-171400"/>
            <a:ext cx="4336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Гимнастика для глаз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9698" name="Picture 2" descr="C:\Users\дом\Desktop\здоровье\DSCN2873.JPG"/>
          <p:cNvPicPr>
            <a:picLocks noChangeAspect="1" noChangeArrowheads="1"/>
          </p:cNvPicPr>
          <p:nvPr/>
        </p:nvPicPr>
        <p:blipFill>
          <a:blip r:embed="rId3" cstate="print"/>
          <a:srcRect b="25000"/>
          <a:stretch>
            <a:fillRect/>
          </a:stretch>
        </p:blipFill>
        <p:spPr bwMode="auto">
          <a:xfrm>
            <a:off x="611560" y="548680"/>
            <a:ext cx="374441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 descr="C:\Users\дом\Desktop\здоровье\DSCN2876.JPG"/>
          <p:cNvPicPr>
            <a:picLocks noChangeAspect="1" noChangeArrowheads="1"/>
          </p:cNvPicPr>
          <p:nvPr/>
        </p:nvPicPr>
        <p:blipFill>
          <a:blip r:embed="rId4" cstate="print"/>
          <a:srcRect b="31224"/>
          <a:stretch>
            <a:fillRect/>
          </a:stretch>
        </p:blipFill>
        <p:spPr bwMode="auto">
          <a:xfrm>
            <a:off x="4860032" y="548680"/>
            <a:ext cx="3744416" cy="2520280"/>
          </a:xfrm>
          <a:prstGeom prst="rect">
            <a:avLst/>
          </a:prstGeom>
          <a:noFill/>
        </p:spPr>
      </p:pic>
      <p:pic>
        <p:nvPicPr>
          <p:cNvPr id="29700" name="Picture 4" descr="C:\Users\дом\Desktop\здоровье\DSCN2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501008"/>
            <a:ext cx="3744416" cy="25202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35696" y="3140968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«Часики»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3068960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«Снежинки»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6021288"/>
            <a:ext cx="2016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«Рисуем носом»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0"/>
            <a:ext cx="526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Фонематическая зарядка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3010" name="Picture 2" descr="C:\Users\дом\Desktop\здоровье\DSCN1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3600400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1" name="Picture 3" descr="C:\Users\дом\Desktop\здоровье\DSCN1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861048"/>
            <a:ext cx="360040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Picture 4" descr="C:\Users\дом\Desktop\здоровье\DSCN1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908720"/>
            <a:ext cx="360040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3" name="Picture 5" descr="C:\Users\дом\Desktop\здоровье\DSCN18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861048"/>
            <a:ext cx="3563888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915816" y="476672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Паровозик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Звукарик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0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Игровые упражнения для снятия </a:t>
            </a:r>
          </a:p>
          <a:p>
            <a:pPr algn="ctr"/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психоэмоционального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напряжения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8674" name="Picture 2" descr="C:\Users\дом\Desktop\здоровье\DSC_0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96752"/>
            <a:ext cx="5544616" cy="383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618133" y="5157192"/>
            <a:ext cx="359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Аутотренинг «Наступила весна»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-353943"/>
            <a:ext cx="5758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Подвижные и народные игры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22" name="Picture 2" descr="C:\Users\дом\Desktop\здоровье\DSCN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851920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C:\Users\дом\Desktop\здоровье\DSCN0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385192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C:\Users\дом\Desktop\здоровье\DSCN0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392392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5" name="Picture 5" descr="C:\Users\дом\Desktop\здоровье\IMG_09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429000"/>
            <a:ext cx="388843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15616" y="3068960"/>
            <a:ext cx="231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 медведя во бору»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306896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«Кот и мыши»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6093296"/>
            <a:ext cx="2133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«Гори, гори ясно!»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6165304"/>
            <a:ext cx="306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«Ходят капельки по кругу»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7170" y="0"/>
            <a:ext cx="902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Непосредственно – образовательная деятельность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5842" name="Picture 2" descr="C:\Users\дом\Desktop\здоровье\DSCN0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338437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 descr="C:\Users\дом\Desktop\здоровье\DSCN0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692696"/>
            <a:ext cx="341987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C:\Users\дом\Desktop\здоровье\DSCN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861048"/>
            <a:ext cx="341987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15816" y="3356992"/>
            <a:ext cx="3236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Беседа «Я и моё тело»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8209" y="332656"/>
            <a:ext cx="5066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познавательной направленности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«Секреты воздуха»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дом\Desktop\здоровье\DSC_0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88843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64088" y="332656"/>
            <a:ext cx="2808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по рисованию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«Фрукты, овощи»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C:\Users\дом\Desktop\здоровье\DSCN0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388843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0"/>
            <a:ext cx="3876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по ОБЖ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«Сокровища наших карманов»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дом\Desktop\здоровье\DSCN2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59052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9" name="Picture 3" descr="C:\Users\дом\Desktop\здоровье\DSCN2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40"/>
            <a:ext cx="360040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 descr="C:\Users\дом\Desktop\здоровье\DSCN2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836712"/>
            <a:ext cx="360040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1" name="Picture 5" descr="C:\Users\дом\Desktop\здоровье\DSCN24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789040"/>
            <a:ext cx="360040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/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https://fsd.multiurok.ru/html/2019/03/19/s_5c911a65c732f/1117489_1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43408"/>
            <a:ext cx="9143999" cy="6912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0"/>
            <a:ext cx="4892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Актуальность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764704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Сегодня сохранение и укрепление здоровья детей – одна из главных стратегических задач развития страны. В федеральном государственном образовательном стандарте огромное внимание уделяется вопросам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От состояния здоровья детей во многом зависит благополучие любого общества.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5736" y="2924944"/>
            <a:ext cx="6552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 должны научить ребёнка правильному выбору в любой ситуации только полезного для здоровья и отказа от всего вредного. Прививать ребенку с малых лет правильное отношение к своему здоровью, чувство ответственности за него. Эти задачи должны решаться путем создания целостной системы по сохранению физического, психического и социального благополучия ребёнка.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4365104"/>
            <a:ext cx="3602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по ОБЖ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«Советы пчёлки Майи»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дом\Desktop\здоровье\DSCN2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68052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3" name="Picture 3" descr="C:\Users\дом\Desktop\здоровье\DSCN24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429000"/>
            <a:ext cx="367240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C:\Users\дом\Desktop\здоровье\DSCN24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76672"/>
            <a:ext cx="367240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C:\Users\дом\Desktop\здоровье\DSCN2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359052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C:\Users\дом\Desktop\здоровье\DSCN2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8640"/>
            <a:ext cx="3580656" cy="2907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 descr="C:\Users\дом\Desktop\здоровье\DSCN2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645024"/>
            <a:ext cx="367240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35696" y="3140968"/>
            <a:ext cx="5053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«Знакомство с аптечкой первой помощи»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692696"/>
            <a:ext cx="301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Экскурсия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медицинском кабинет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дом\Desktop\здоровье\DSCN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367240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1" name="Picture 3" descr="C:\Users\дом\Desktop\здоровье\DSC_03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3816424" cy="2736304"/>
          </a:xfrm>
          <a:prstGeom prst="rect">
            <a:avLst/>
          </a:prstGeom>
          <a:noFill/>
        </p:spPr>
      </p:pic>
      <p:pic>
        <p:nvPicPr>
          <p:cNvPr id="37892" name="Picture 4" descr="C:\Users\дом\Desktop\здоровье\DSC_0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21697"/>
            <a:ext cx="3816424" cy="27363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76056" y="260648"/>
            <a:ext cx="3459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Кружок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«Лаборатория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Любознайка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3789040"/>
            <a:ext cx="229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«Измерение пульса»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332656"/>
            <a:ext cx="4639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Физкультурные занятия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5602" name="Picture 2" descr="C:\Users\дом\Desktop\Красная шапочка\P1010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4032448" cy="3456384"/>
          </a:xfrm>
          <a:prstGeom prst="rect">
            <a:avLst/>
          </a:prstGeom>
          <a:noFill/>
        </p:spPr>
      </p:pic>
      <p:pic>
        <p:nvPicPr>
          <p:cNvPr id="25603" name="Picture 3" descr="C:\Users\дом\Desktop\здоровье\DSC_1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4032448" cy="34563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4797152"/>
            <a:ext cx="279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спортивном зале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797152"/>
            <a:ext cx="276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свежем воздухе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0"/>
            <a:ext cx="42771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Мастер – класс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изготовление «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Помандера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здоровье\DSCN2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06794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H:\здоровье\DSCN2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28800"/>
            <a:ext cx="435597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-384721"/>
            <a:ext cx="29225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Развлечения 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2770" name="Picture 2" descr="C:\Users\дом\Desktop\здоровье\DSC_1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3816424" cy="275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дом\Desktop\здоровье\DSC_1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836712"/>
            <a:ext cx="381642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C:\Users\дом\Desktop\здоровье\DSCN2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17032"/>
            <a:ext cx="381642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3" name="Picture 5" descr="C:\Users\дом\Desktop\здоровье\DSC_14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717032"/>
            <a:ext cx="381642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2340768" y="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260648"/>
            <a:ext cx="2889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 гостях у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лесовичка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C:\Users\дом\Desktop\здоровье\DSCN2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365760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 descr="C:\Users\дом\Desktop\здоровье\DSCN2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4704"/>
            <a:ext cx="324036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11560" y="188640"/>
            <a:ext cx="3815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«Где живут капельки»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 descr="C:\Users\дом\Desktop\здоровье\DSCN2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01008"/>
            <a:ext cx="324036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Предметно – развивающая среда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8130" name="Picture 2" descr="C:\Users\дом\Desktop\здоровье\DSCN0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396044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4653136"/>
            <a:ext cx="341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«Уголок дорожного движения»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ом\Desktop\здоровье\IMG_1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96044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4653136"/>
            <a:ext cx="367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«Уголок пожарной безопасности»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9154" name="Picture 2" descr="C:\Users\дом\Desktop\здоровье\DSCN2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0648"/>
            <a:ext cx="30963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5" name="Picture 3" descr="C:\Users\дом\Desktop\здоровье\DSCN2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60648"/>
            <a:ext cx="30963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6" name="Picture 4" descr="C:\Users\дом\Desktop\здоровье\DSCN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149080"/>
            <a:ext cx="309634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73627" y="4509120"/>
            <a:ext cx="3618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«Больница»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:\здоровье\DSCN2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2656"/>
            <a:ext cx="345638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H:\здоровье\DSCN2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21196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H:\здоровье\DSCN24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501008"/>
            <a:ext cx="3456384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87624" y="4869160"/>
            <a:ext cx="3618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«Аптека»</a:t>
            </a: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myslide.ru/documents_2/3c6f1bf2be361d27d13389a8c72ebb09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87217" y="260648"/>
            <a:ext cx="7056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Цель: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ребёнка, умеющего самостоятельно решать задачи, связанные с поддержанием, укреплением и сохранением здоровья.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916832"/>
            <a:ext cx="78488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Задачи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формирование представлений о себе, строение своего тела, о чувствах и мыслях;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формирование двигательных действий и культурно-гигиенических навыков и умений;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обучение навыкам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технологий, умений сохранения здоровья и ответственности за него;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комфортного микроклимата в детском коллективе;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повышение физкультурной грамотности родителей;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объединение усилий семьи и ДОУ в формировании культуры здоровья ребёнка;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снижение и профилактика заболеваемости.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7824" y="0"/>
            <a:ext cx="3537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«Дорожка здоровья»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здоровье\DSCN2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379588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H:\здоровье\DSCN0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48680"/>
            <a:ext cx="3851920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43808" y="5013176"/>
            <a:ext cx="3341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«Спортивный уголок»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:\здоровье\DSCN2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33056"/>
            <a:ext cx="2643758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H:\здоровье\DSCN2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789040"/>
            <a:ext cx="2736304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260648"/>
            <a:ext cx="6861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Дидактические пособия для развития речи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H:\здоровье\DSCN1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96044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H:\здоровье\DSCN1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244827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H:\здоровье\DSCN2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836712"/>
            <a:ext cx="244827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31640" y="4365104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«Чудо – куб»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280" y="4725144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«Домик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весёлого язычка»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6296" y="1484784"/>
            <a:ext cx="1610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Пособия для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дыхательной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гимнастики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188640"/>
            <a:ext cx="259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«Сухой дождь»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:\здоровье\DSCN2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80728"/>
            <a:ext cx="5462736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6146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Взаимодействие с родителями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H:\здоровье\DSCN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2808312" cy="3068960"/>
          </a:xfrm>
          <a:prstGeom prst="rect">
            <a:avLst/>
          </a:prstGeom>
          <a:noFill/>
        </p:spPr>
      </p:pic>
      <p:pic>
        <p:nvPicPr>
          <p:cNvPr id="8195" name="Picture 3" descr="H:\здоровье\DSCN0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764704"/>
            <a:ext cx="4139952" cy="2852936"/>
          </a:xfrm>
          <a:prstGeom prst="rect">
            <a:avLst/>
          </a:prstGeom>
          <a:noFill/>
        </p:spPr>
      </p:pic>
      <p:pic>
        <p:nvPicPr>
          <p:cNvPr id="8196" name="Picture 4" descr="H:\здоровье\DSCN01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789040"/>
            <a:ext cx="2571750" cy="30689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88640"/>
            <a:ext cx="6029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Предполагаемые результаты: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1" y="1412776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у детей сформированы представления о здоровом образе жизни, о мероприятиях, направленных на сохранение здоровья (соблюдение режима, правильное питание, чистота тела, спорт);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имеют представление о значении двигательной активности в жизни человека;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проявляют творчество, самостоятельность, инициативу в двигательных действиях;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группе создана современная предметно – развивающая среда.</a:t>
            </a:r>
          </a:p>
          <a:p>
            <a:pPr lvl="6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улучшение соматических показателей здоровья и показателей физической подготовленность.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сформированная активная родительская позиция.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480943/a50cc750-e475-4c5b-a85f-7ab8533e7410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626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2276872"/>
            <a:ext cx="66014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Спасибо  за внимание!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8143932" cy="5929354"/>
          </a:xfrm>
        </p:spPr>
        <p:txBody>
          <a:bodyPr>
            <a:normAutofit/>
          </a:bodyPr>
          <a:lstStyle/>
          <a:p>
            <a:endParaRPr lang="ru-RU" sz="8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http://pic43.photophoto.cn/20170526/0832083576678021_b.jpg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260648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Ключевые понятия исследования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2204864"/>
            <a:ext cx="8424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«Здоровье – состояние полного физического, душевного и социального благополучия, отсутствие болезней и физических дефектов».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(Из Устава Всемирной организации здравоохранения)</a:t>
            </a:r>
          </a:p>
          <a:p>
            <a:pPr algn="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Здоровый образ жизни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это образ жизни человека, направленный на профилактику болезней и укрепление здоровья.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8143932" cy="5929354"/>
          </a:xfrm>
        </p:spPr>
        <p:txBody>
          <a:bodyPr>
            <a:normAutofit/>
          </a:bodyPr>
          <a:lstStyle/>
          <a:p>
            <a:endParaRPr lang="ru-RU" sz="8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750" name="Picture 6" descr="https://png.pngtree.com/back_origin_pic/05/11/54/bb3b4b3fb24a820b8071c9c210d798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548680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Компоненты  здорового образа жизни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1" y="2420888"/>
            <a:ext cx="79928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рациональная двигательная активность;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правильное питание;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закаливание организма;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развитие дыхательного аппарата;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сохранение стабильного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состояния;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интеллектуальная готовность.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8143932" cy="5929354"/>
          </a:xfrm>
        </p:spPr>
        <p:txBody>
          <a:bodyPr>
            <a:normAutofit/>
          </a:bodyPr>
          <a:lstStyle/>
          <a:p>
            <a:endParaRPr lang="ru-RU" sz="8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22" name="Picture 2" descr="https://i.pinimg.com/originals/da/ea/0e/daea0e9d905f3864d68b1da9d0421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0"/>
            <a:ext cx="6912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Основные направления в работе с детьми по формированию здорового образа жизни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031" y="917912"/>
            <a:ext cx="8712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Привитие стойких культурно-гигиенических навыков: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 еды;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уход за вещами и игрушками.</a:t>
            </a:r>
          </a:p>
          <a:p>
            <a:pPr marL="342900" indent="-342900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Формирование представлений о строении собственного тела: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назначение органов;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охрана и уход за различными органами (одевание, умывание, закаливание).</a:t>
            </a:r>
          </a:p>
          <a:p>
            <a:pPr marL="342900" indent="-342900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Формирование представлений о том, что полезно и вредно для здоровья.</a:t>
            </a:r>
          </a:p>
          <a:p>
            <a:pPr marL="342900" indent="-342900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правилами безопасного поведения.</a:t>
            </a:r>
          </a:p>
          <a:p>
            <a:pPr marL="342900" indent="-342900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Формирование знаний в области чувств и эмоций, обеспечение психологического здоровья ребенка в детском саду.</a:t>
            </a:r>
          </a:p>
          <a:p>
            <a:pPr marL="342900" indent="-342900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Формирование привычки ежедневных физических упражнений: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разных видов гимнастик: для формирования правильной осанки и профилактики плоскостопия, дыхательной гимнастики, гимнастики для глаз, пальчиковой гимнастики и др.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подвижные и хоровые игры;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спортивные досуги, праздники, развлечения, дни здоровья. </a:t>
            </a:r>
          </a:p>
          <a:p>
            <a:pPr marL="342900" indent="-342900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Создание в группах уголков двигательной активности.</a:t>
            </a: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8143932" cy="5929354"/>
          </a:xfrm>
        </p:spPr>
        <p:txBody>
          <a:bodyPr>
            <a:normAutofit/>
          </a:bodyPr>
          <a:lstStyle/>
          <a:p>
            <a:endParaRPr lang="ru-RU" sz="8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9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https://drasler.ru/wp-content/uploads/2019/05/%D0%9D%D0%B5%D0%B6%D0%BD%D0%BE-%D0%B3%D0%BE%D0%BB%D1%83%D0%B1%D0%BE%D0%B9-%D1%84%D0%BE%D0%BD-%D0%B4%D0%BB%D1%8F-%D0%BF%D1%80%D0%B5%D0%B7%D0%B5%D0%BD%D1%82%D0%B0%D1%86%D0%B8%D0%B8-%D0%BA%D0%B0%D1%80%D1%82%D0%B8%D0%BD%D0%BA%D0%B8-025-768x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3648" y="188640"/>
            <a:ext cx="67393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Модель ежедневной системы работы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по формированию культуры здоровья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xn----dtbgdbicj2csmk4c.xn--p1ai/wp-content/uploads/2018/09/%D0%A4%D0%9E%D0%9D-%D0%9A%D0%B8%D0%BD%D0%B4%D0%B5%D1%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55656" y="0"/>
            <a:ext cx="67730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Помимо  основной ежедневной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оздоровительной работы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проводятся развлечения и кружки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844824"/>
            <a:ext cx="64920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спортивные развлечения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кружок танцев «Вдохновение»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кружок ОФП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1022</TotalTime>
  <Words>1037</Words>
  <Application>Microsoft Office PowerPoint</Application>
  <PresentationFormat>Экран (4:3)</PresentationFormat>
  <Paragraphs>203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 </vt:lpstr>
      <vt:lpstr> 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дом</cp:lastModifiedBy>
  <cp:revision>131</cp:revision>
  <dcterms:modified xsi:type="dcterms:W3CDTF">2019-12-11T13:23:00Z</dcterms:modified>
</cp:coreProperties>
</file>